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7">
          <p15:clr>
            <a:srgbClr val="9AA0A6"/>
          </p15:clr>
        </p15:guide>
        <p15:guide id="2" orient="horz" pos="227">
          <p15:clr>
            <a:srgbClr val="9AA0A6"/>
          </p15:clr>
        </p15:guide>
        <p15:guide id="3" pos="5533">
          <p15:clr>
            <a:srgbClr val="9AA0A6"/>
          </p15:clr>
        </p15:guide>
        <p15:guide id="4" orient="horz" pos="2835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1" roundtripDataSignature="AMtx7migM0K69LHcYTy7wFMstREQ4nwQ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/>
        <p:guide pos="227" orient="horz"/>
        <p:guide pos="5533"/>
        <p:guide pos="283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bf1dd46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g8bf1dd46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fb359dc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g8fb359dc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cd9efc68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8cd9efc68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cd9efc68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8cd9efc68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c9738de6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8c9738de6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cd9efc68e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8cd9efc68e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c9738de6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8c9738de6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1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" name="Google Shape;19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ítulo">
  <p:cSld name="MAIN_POI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MAIN_POI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Relationship Id="rId4" Type="http://schemas.openxmlformats.org/officeDocument/2006/relationships/image" Target="../media/image9.gif"/><Relationship Id="rId5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developer.android.com/training/animation/screen-slide" TargetMode="External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8bf1dd46a7_0_70"/>
          <p:cNvSpPr txBox="1"/>
          <p:nvPr>
            <p:ph type="title"/>
          </p:nvPr>
        </p:nvSpPr>
        <p:spPr>
          <a:xfrm>
            <a:off x="842875" y="2042700"/>
            <a:ext cx="77328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ViewPager e TabLayout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8fb359dcd3_0_0"/>
          <p:cNvSpPr txBox="1"/>
          <p:nvPr/>
        </p:nvSpPr>
        <p:spPr>
          <a:xfrm>
            <a:off x="1246400" y="2147856"/>
            <a:ext cx="3530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pt-BR" sz="4500">
                <a:latin typeface="Raleway"/>
                <a:ea typeface="Raleway"/>
                <a:cs typeface="Raleway"/>
                <a:sym typeface="Raleway"/>
              </a:rPr>
              <a:t>ViewPager</a:t>
            </a:r>
            <a:endParaRPr i="0" sz="4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" name="Google Shape;43;g8fb359dcd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550" y="559613"/>
            <a:ext cx="2012150" cy="40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g8cd9efc68e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650" y="429913"/>
            <a:ext cx="2686150" cy="39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8cd9efc68e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706" y="429924"/>
            <a:ext cx="2235294" cy="39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g8cd9efc68e_1_1"/>
          <p:cNvPicPr preferRelativeResize="0"/>
          <p:nvPr/>
        </p:nvPicPr>
        <p:blipFill rotWithShape="1">
          <a:blip r:embed="rId5">
            <a:alphaModFix/>
          </a:blip>
          <a:srcRect b="0" l="0" r="12056" t="6094"/>
          <a:stretch/>
        </p:blipFill>
        <p:spPr>
          <a:xfrm>
            <a:off x="856200" y="429925"/>
            <a:ext cx="2288839" cy="39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cd9efc68e_1_6"/>
          <p:cNvSpPr txBox="1"/>
          <p:nvPr/>
        </p:nvSpPr>
        <p:spPr>
          <a:xfrm>
            <a:off x="360375" y="154325"/>
            <a:ext cx="3795900" cy="43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ViewPager é um componente que requer um Adapter e nos permite mudar de fragment por meio de um gesto, dando o efeito de paginação.</a:t>
            </a:r>
            <a:endParaRPr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TabLayout fornece um layout horizontal para exibir as guias. O layout lida com as interações de um grupo de guias.</a:t>
            </a:r>
            <a:endParaRPr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" name="Google Shape;56;g8cd9efc68e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775" y="-60700"/>
            <a:ext cx="4663026" cy="53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8cd9efc68e_1_6"/>
          <p:cNvSpPr txBox="1"/>
          <p:nvPr/>
        </p:nvSpPr>
        <p:spPr>
          <a:xfrm>
            <a:off x="360375" y="3895600"/>
            <a:ext cx="38427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https://developer.android.com/training/animation/screen-slide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g8cd9efc68e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775" y="167900"/>
            <a:ext cx="4663025" cy="479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8c9738de6b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8cd9efc68e_1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8c9738de6b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763" y="152400"/>
            <a:ext cx="55964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